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7"/>
  </p:notesMasterIdLst>
  <p:handoutMasterIdLst>
    <p:handoutMasterId r:id="rId18"/>
  </p:handoutMasterIdLst>
  <p:sldIdLst>
    <p:sldId id="259" r:id="rId2"/>
    <p:sldId id="321" r:id="rId3"/>
    <p:sldId id="266" r:id="rId4"/>
    <p:sldId id="286" r:id="rId5"/>
    <p:sldId id="257" r:id="rId6"/>
    <p:sldId id="284" r:id="rId7"/>
    <p:sldId id="323" r:id="rId8"/>
    <p:sldId id="295" r:id="rId9"/>
    <p:sldId id="307" r:id="rId10"/>
    <p:sldId id="324" r:id="rId11"/>
    <p:sldId id="325" r:id="rId12"/>
    <p:sldId id="326" r:id="rId13"/>
    <p:sldId id="297" r:id="rId14"/>
    <p:sldId id="298" r:id="rId15"/>
    <p:sldId id="269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DDF"/>
    <a:srgbClr val="3D3D3D"/>
    <a:srgbClr val="FEFEF4"/>
    <a:srgbClr val="525252"/>
    <a:srgbClr val="FCFBFA"/>
    <a:srgbClr val="F8F8F6"/>
    <a:srgbClr val="F4F3EE"/>
    <a:srgbClr val="E0E0D8"/>
    <a:srgbClr val="F4F3F2"/>
    <a:srgbClr val="F4F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68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924" y="3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984"/>
    </p:cViewPr>
  </p:sorter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2019-03-10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0BA11-FEDB-4E64-B4BE-9FDEE8123FE3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D56DB-D808-478E-8624-F84E557D34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903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25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520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156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123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09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356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360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168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417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87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14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2019-03-10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0478F-8E5F-4F47-A1F2-76F3C50F715F}"/>
              </a:ext>
            </a:extLst>
          </p:cNvPr>
          <p:cNvSpPr txBox="1"/>
          <p:nvPr userDrawn="1"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25045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5DD2BA3A-EDE8-4ABF-98D2-6DE306DD5366}"/>
              </a:ext>
            </a:extLst>
          </p:cNvPr>
          <p:cNvGrpSpPr/>
          <p:nvPr/>
        </p:nvGrpSpPr>
        <p:grpSpPr>
          <a:xfrm>
            <a:off x="761001" y="1561114"/>
            <a:ext cx="10959385" cy="3724096"/>
            <a:chOff x="825169" y="1561114"/>
            <a:chExt cx="10959385" cy="3724096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4E44113-F8D0-48E2-8B50-BE63EF2F1235}"/>
                </a:ext>
              </a:extLst>
            </p:cNvPr>
            <p:cNvGrpSpPr/>
            <p:nvPr/>
          </p:nvGrpSpPr>
          <p:grpSpPr>
            <a:xfrm>
              <a:off x="825169" y="1561114"/>
              <a:ext cx="7848623" cy="3724096"/>
              <a:chOff x="785279" y="50674"/>
              <a:chExt cx="7755838" cy="3691412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762DC43-B39B-4E34-8E49-74070A6B62AC}"/>
                  </a:ext>
                </a:extLst>
              </p:cNvPr>
              <p:cNvSpPr txBox="1"/>
              <p:nvPr/>
            </p:nvSpPr>
            <p:spPr>
              <a:xfrm>
                <a:off x="785279" y="254811"/>
                <a:ext cx="182547" cy="8542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altLang="ko-KR" sz="5000" b="1" spc="-300" dirty="0">
                  <a:solidFill>
                    <a:schemeClr val="bg2">
                      <a:lumMod val="75000"/>
                      <a:alpha val="3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565C3C5-D89B-4084-943B-1E91DCE744EF}"/>
                  </a:ext>
                </a:extLst>
              </p:cNvPr>
              <p:cNvSpPr txBox="1"/>
              <p:nvPr/>
            </p:nvSpPr>
            <p:spPr>
              <a:xfrm>
                <a:off x="785279" y="50674"/>
                <a:ext cx="7755838" cy="36914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0" b="1" spc="-300" dirty="0" err="1">
                    <a:solidFill>
                      <a:schemeClr val="accent1">
                        <a:lumMod val="75000"/>
                        <a:alpha val="70000"/>
                      </a:schemeClr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소녀상</a:t>
                </a:r>
                <a:r>
                  <a:rPr lang="ko-KR" altLang="en-US" sz="8000" b="1" spc="-300" dirty="0">
                    <a:solidFill>
                      <a:schemeClr val="accent1">
                        <a:lumMod val="75000"/>
                        <a:alpha val="70000"/>
                      </a:schemeClr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 </a:t>
                </a:r>
                <a:r>
                  <a:rPr lang="en-US" altLang="ko-KR" sz="8000" b="1" spc="-300" dirty="0">
                    <a:solidFill>
                      <a:schemeClr val="accent1">
                        <a:lumMod val="75000"/>
                        <a:alpha val="70000"/>
                      </a:schemeClr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GO</a:t>
                </a:r>
                <a:endParaRPr lang="en-US" altLang="ko-KR" sz="4000" b="1" spc="-300" dirty="0">
                  <a:solidFill>
                    <a:schemeClr val="accent1">
                      <a:lumMod val="75000"/>
                      <a:alpha val="7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  <a:p>
                <a:pPr algn="ctr"/>
                <a:endParaRPr lang="en-US" altLang="ko-KR" sz="3500" b="1" spc="-300" dirty="0">
                  <a:solidFill>
                    <a:schemeClr val="accent1">
                      <a:alpha val="70000"/>
                    </a:schemeClr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  <a:p>
                <a:r>
                  <a:rPr lang="en-US" altLang="ko-KR" sz="3500" b="1" spc="-300" dirty="0">
                    <a:solidFill>
                      <a:schemeClr val="accent1">
                        <a:alpha val="70000"/>
                      </a:schemeClr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                                      </a:t>
                </a:r>
                <a:r>
                  <a:rPr lang="en-US" altLang="ko-KR" sz="3600" b="1" spc="-3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20</a:t>
                </a:r>
                <a:r>
                  <a:rPr lang="ko-KR" altLang="en-US" sz="3600" b="1" spc="-3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조</a:t>
                </a:r>
                <a:endParaRPr lang="en-US" altLang="ko-KR" sz="3600" b="1" spc="-3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  <a:p>
                <a:pPr algn="ctr"/>
                <a:endParaRPr lang="en-US" altLang="ko-KR" sz="3500" b="1" spc="-3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  <a:p>
                <a:r>
                  <a:rPr lang="ko-KR" altLang="en-US" sz="4000" b="1" spc="-300" dirty="0" err="1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백장현</a:t>
                </a:r>
                <a:r>
                  <a:rPr lang="ko-KR" altLang="en-US" sz="4000" b="1" spc="-3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 박지선 장용훈 </a:t>
                </a:r>
                <a:r>
                  <a:rPr lang="ko-KR" altLang="en-US" sz="4000" b="1" spc="-300" dirty="0" err="1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이효준</a:t>
                </a:r>
                <a:r>
                  <a:rPr lang="ko-KR" altLang="en-US" sz="4000" b="1" spc="-3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 </a:t>
                </a:r>
                <a:r>
                  <a:rPr lang="ko-KR" altLang="en-US" sz="4000" b="1" spc="-300" dirty="0" err="1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고양제</a:t>
                </a:r>
                <a:r>
                  <a:rPr lang="en-US" altLang="ko-KR" sz="5000" b="1" spc="-3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 </a:t>
                </a:r>
              </a:p>
            </p:txBody>
          </p:sp>
        </p:grp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DA896BC1-D10A-4C18-A42E-27A84D24DD64}"/>
                </a:ext>
              </a:extLst>
            </p:cNvPr>
            <p:cNvSpPr/>
            <p:nvPr/>
          </p:nvSpPr>
          <p:spPr>
            <a:xfrm>
              <a:off x="8407820" y="2312245"/>
              <a:ext cx="2165604" cy="1866900"/>
            </a:xfrm>
            <a:prstGeom prst="triangl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ACB7D363-B11F-40C7-86E9-14ED18A40444}"/>
                </a:ext>
              </a:extLst>
            </p:cNvPr>
            <p:cNvSpPr/>
            <p:nvPr/>
          </p:nvSpPr>
          <p:spPr>
            <a:xfrm>
              <a:off x="9618950" y="2312245"/>
              <a:ext cx="2165604" cy="1866900"/>
            </a:xfrm>
            <a:prstGeom prst="triangle">
              <a:avLst/>
            </a:prstGeom>
            <a:solidFill>
              <a:schemeClr val="accent5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7E0D1C3-0573-43BA-ADE8-144D6EF5C81A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747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88881" y="357682"/>
            <a:ext cx="34515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내용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13B227D-A164-4AD9-8806-104BCB770024}"/>
              </a:ext>
            </a:extLst>
          </p:cNvPr>
          <p:cNvSpPr/>
          <p:nvPr/>
        </p:nvSpPr>
        <p:spPr>
          <a:xfrm>
            <a:off x="487957" y="1436024"/>
            <a:ext cx="11216086" cy="3451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5EB035-5406-4023-BEBE-848F6C358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504" y="475759"/>
            <a:ext cx="4925726" cy="619865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B47F096-0B65-4095-A12A-CCA7DE7460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570" y="1325081"/>
            <a:ext cx="3399721" cy="20006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04F46F3-1E3A-42E3-8522-F8A9527F4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58" y="3859796"/>
            <a:ext cx="1219263" cy="156218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142AFC1-1E67-4F17-9229-E8A7014CD1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840" y="3859796"/>
            <a:ext cx="1206562" cy="157488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8D53945-8D65-4DFD-B600-C4996EEFA4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530" y="3859796"/>
            <a:ext cx="1206561" cy="157488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E5AEFF1-C958-4BEE-B5B8-FFE2449642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860" y="2318533"/>
            <a:ext cx="4211794" cy="2586683"/>
          </a:xfrm>
          <a:prstGeom prst="rect">
            <a:avLst/>
          </a:prstGeom>
        </p:spPr>
      </p:pic>
      <p:sp>
        <p:nvSpPr>
          <p:cNvPr id="6" name="십자형 5">
            <a:extLst>
              <a:ext uri="{FF2B5EF4-FFF2-40B4-BE49-F238E27FC236}">
                <a16:creationId xmlns:a16="http://schemas.microsoft.com/office/drawing/2014/main" id="{A1F7B6CF-B959-43E0-AF16-AC3BCDB295E5}"/>
              </a:ext>
            </a:extLst>
          </p:cNvPr>
          <p:cNvSpPr/>
          <p:nvPr/>
        </p:nvSpPr>
        <p:spPr>
          <a:xfrm>
            <a:off x="1990725" y="4371975"/>
            <a:ext cx="620928" cy="515891"/>
          </a:xfrm>
          <a:prstGeom prst="plus">
            <a:avLst>
              <a:gd name="adj" fmla="val 36078"/>
            </a:avLst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십자형 18">
            <a:extLst>
              <a:ext uri="{FF2B5EF4-FFF2-40B4-BE49-F238E27FC236}">
                <a16:creationId xmlns:a16="http://schemas.microsoft.com/office/drawing/2014/main" id="{E89DBB96-F65F-4E0D-B4BB-82E0839BF16D}"/>
              </a:ext>
            </a:extLst>
          </p:cNvPr>
          <p:cNvSpPr/>
          <p:nvPr/>
        </p:nvSpPr>
        <p:spPr>
          <a:xfrm>
            <a:off x="3996478" y="4371975"/>
            <a:ext cx="620928" cy="515891"/>
          </a:xfrm>
          <a:prstGeom prst="plus">
            <a:avLst>
              <a:gd name="adj" fmla="val 36078"/>
            </a:avLst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같음 기호 11">
            <a:extLst>
              <a:ext uri="{FF2B5EF4-FFF2-40B4-BE49-F238E27FC236}">
                <a16:creationId xmlns:a16="http://schemas.microsoft.com/office/drawing/2014/main" id="{C359D8ED-1324-4A46-9170-C93B5B6285EC}"/>
              </a:ext>
            </a:extLst>
          </p:cNvPr>
          <p:cNvSpPr/>
          <p:nvPr/>
        </p:nvSpPr>
        <p:spPr>
          <a:xfrm>
            <a:off x="5977141" y="4374966"/>
            <a:ext cx="899730" cy="549427"/>
          </a:xfrm>
          <a:prstGeom prst="mathEqual">
            <a:avLst>
              <a:gd name="adj1" fmla="val 32188"/>
              <a:gd name="adj2" fmla="val 11760"/>
            </a:avLst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57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9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88881" y="357682"/>
            <a:ext cx="34515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내용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13B227D-A164-4AD9-8806-104BCB770024}"/>
              </a:ext>
            </a:extLst>
          </p:cNvPr>
          <p:cNvSpPr/>
          <p:nvPr/>
        </p:nvSpPr>
        <p:spPr>
          <a:xfrm>
            <a:off x="487957" y="1436024"/>
            <a:ext cx="11216086" cy="3451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433CA18-77C8-46DE-820B-361CAB09DD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2445262"/>
            <a:ext cx="3542648" cy="230641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AE65C57-575E-4C08-B608-B1718B8DAB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" y="2445262"/>
            <a:ext cx="3979657" cy="21507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DCE97D1-B26D-48C7-ACA2-823BED11F1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245" y="2445271"/>
            <a:ext cx="3742879" cy="230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9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88881" y="357682"/>
            <a:ext cx="34515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내용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13B227D-A164-4AD9-8806-104BCB770024}"/>
              </a:ext>
            </a:extLst>
          </p:cNvPr>
          <p:cNvSpPr/>
          <p:nvPr/>
        </p:nvSpPr>
        <p:spPr>
          <a:xfrm>
            <a:off x="487957" y="1436024"/>
            <a:ext cx="11216086" cy="3451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8F3E059-51F2-494A-9AD1-947CB9E0F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818580" y="-319629"/>
            <a:ext cx="5425610" cy="834531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CA26F82-2F42-43B9-A593-9AC1D8193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1741" y="2037390"/>
            <a:ext cx="7317559" cy="3680386"/>
          </a:xfrm>
          <a:prstGeom prst="rect">
            <a:avLst/>
          </a:prstGeom>
        </p:spPr>
      </p:pic>
      <p:pic>
        <p:nvPicPr>
          <p:cNvPr id="18" name="Picture 2" descr="ì¤íë²ì¤ì ëí ì´ë¯¸ì§ ê²ìê²°ê³¼">
            <a:extLst>
              <a:ext uri="{FF2B5EF4-FFF2-40B4-BE49-F238E27FC236}">
                <a16:creationId xmlns:a16="http://schemas.microsoft.com/office/drawing/2014/main" id="{43A04191-D756-4099-B0DC-FC6E5CEC8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8212" y="2368826"/>
            <a:ext cx="3663446" cy="2747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62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AC56D2DA-668E-472C-9C97-879F51D1F7A2}"/>
              </a:ext>
            </a:extLst>
          </p:cNvPr>
          <p:cNvSpPr txBox="1"/>
          <p:nvPr/>
        </p:nvSpPr>
        <p:spPr>
          <a:xfrm>
            <a:off x="489892" y="354940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8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레퍼런스</a:t>
            </a:r>
            <a:endParaRPr lang="ko-KR" altLang="ko-KR" sz="48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FF8FAC9-892D-4C7E-9153-47DE4D7C68AF}"/>
              </a:ext>
            </a:extLst>
          </p:cNvPr>
          <p:cNvCxnSpPr>
            <a:cxnSpLocks/>
          </p:cNvCxnSpPr>
          <p:nvPr/>
        </p:nvCxnSpPr>
        <p:spPr>
          <a:xfrm>
            <a:off x="489352" y="3392488"/>
            <a:ext cx="425388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E9E4FC78-03E4-476E-9128-7FB6571A127F}"/>
              </a:ext>
            </a:extLst>
          </p:cNvPr>
          <p:cNvCxnSpPr>
            <a:cxnSpLocks/>
          </p:cNvCxnSpPr>
          <p:nvPr/>
        </p:nvCxnSpPr>
        <p:spPr>
          <a:xfrm>
            <a:off x="489352" y="3392488"/>
            <a:ext cx="663716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84B5D07-4930-44C2-8924-6596798D4A5C}"/>
              </a:ext>
            </a:extLst>
          </p:cNvPr>
          <p:cNvSpPr txBox="1"/>
          <p:nvPr/>
        </p:nvSpPr>
        <p:spPr>
          <a:xfrm>
            <a:off x="489352" y="2285885"/>
            <a:ext cx="17908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004</a:t>
            </a:r>
            <a:endParaRPr lang="ko-KR" altLang="en-US" sz="7200" b="1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0BF9B8-4B12-4844-8871-03F1BCF5F3A6}"/>
              </a:ext>
            </a:extLst>
          </p:cNvPr>
          <p:cNvSpPr txBox="1"/>
          <p:nvPr/>
        </p:nvSpPr>
        <p:spPr>
          <a:xfrm>
            <a:off x="9762892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473625-C305-4D13-A8B8-9384B975EFD3}"/>
              </a:ext>
            </a:extLst>
          </p:cNvPr>
          <p:cNvSpPr/>
          <p:nvPr/>
        </p:nvSpPr>
        <p:spPr>
          <a:xfrm>
            <a:off x="9502836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82C9DF3-D56F-4983-A691-1F24971A917E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7E6B09F-FB86-4E20-A17E-4F0B34623E3A}"/>
              </a:ext>
            </a:extLst>
          </p:cNvPr>
          <p:cNvGrpSpPr/>
          <p:nvPr/>
        </p:nvGrpSpPr>
        <p:grpSpPr>
          <a:xfrm>
            <a:off x="6823065" y="1454825"/>
            <a:ext cx="5199133" cy="3828374"/>
            <a:chOff x="6823065" y="1454825"/>
            <a:chExt cx="5199133" cy="3828374"/>
          </a:xfrm>
        </p:grpSpPr>
        <p:sp>
          <p:nvSpPr>
            <p:cNvPr id="31" name="이등변 삼각형 30">
              <a:extLst>
                <a:ext uri="{FF2B5EF4-FFF2-40B4-BE49-F238E27FC236}">
                  <a16:creationId xmlns:a16="http://schemas.microsoft.com/office/drawing/2014/main" id="{89A34FAF-D837-4365-8FAA-D800E53E9234}"/>
                </a:ext>
              </a:extLst>
            </p:cNvPr>
            <p:cNvSpPr/>
            <p:nvPr/>
          </p:nvSpPr>
          <p:spPr>
            <a:xfrm>
              <a:off x="6823065" y="1454825"/>
              <a:ext cx="3334365" cy="3828374"/>
            </a:xfrm>
            <a:prstGeom prst="triangl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이등변 삼각형 31">
              <a:extLst>
                <a:ext uri="{FF2B5EF4-FFF2-40B4-BE49-F238E27FC236}">
                  <a16:creationId xmlns:a16="http://schemas.microsoft.com/office/drawing/2014/main" id="{B05AC220-7E44-4568-9F15-CFC69483100A}"/>
                </a:ext>
              </a:extLst>
            </p:cNvPr>
            <p:cNvSpPr/>
            <p:nvPr/>
          </p:nvSpPr>
          <p:spPr>
            <a:xfrm>
              <a:off x="8687833" y="1454825"/>
              <a:ext cx="3334365" cy="3828374"/>
            </a:xfrm>
            <a:prstGeom prst="triangle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51365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622065" y="8856889"/>
            <a:ext cx="25699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CEE9EF7-9158-4B4B-A55A-CA7C1915B34D}"/>
              </a:ext>
            </a:extLst>
          </p:cNvPr>
          <p:cNvSpPr/>
          <p:nvPr/>
        </p:nvSpPr>
        <p:spPr>
          <a:xfrm>
            <a:off x="382561" y="1633637"/>
            <a:ext cx="11426877" cy="2172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latinLnBrk="0">
              <a:lnSpc>
                <a:spcPct val="107000"/>
              </a:lnSpc>
            </a:pPr>
            <a:r>
              <a:rPr lang="en-US" altLang="ko-KR" sz="2500" b="1" kern="1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Github</a:t>
            </a:r>
            <a:r>
              <a:rPr lang="en-US" altLang="ko-KR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주소</a:t>
            </a:r>
            <a:r>
              <a:rPr lang="en-US" altLang="ko-KR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:</a:t>
            </a:r>
          </a:p>
          <a:p>
            <a:pPr lvl="0" latinLnBrk="0">
              <a:lnSpc>
                <a:spcPct val="107000"/>
              </a:lnSpc>
            </a:pPr>
            <a:r>
              <a:rPr lang="en-US" altLang="ko-KR" sz="2500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https://github.com/kookmin-sw/2019-cap1-2019_20</a:t>
            </a:r>
          </a:p>
          <a:p>
            <a:pPr marL="711200"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 </a:t>
            </a:r>
            <a:endParaRPr lang="ko-KR" altLang="ko-KR" sz="2400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lvl="0" latinLnBrk="0">
              <a:lnSpc>
                <a:spcPct val="107000"/>
              </a:lnSpc>
            </a:pPr>
            <a:r>
              <a:rPr lang="ko-KR" altLang="en-US" sz="2400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레퍼런스</a:t>
            </a:r>
            <a:r>
              <a:rPr lang="en-US" altLang="ko-KR" sz="2400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:</a:t>
            </a:r>
          </a:p>
          <a:p>
            <a:pPr lvl="0" latinLnBrk="0">
              <a:lnSpc>
                <a:spcPct val="107000"/>
              </a:lnSpc>
            </a:pPr>
            <a:endParaRPr lang="ko-KR" altLang="ko-KR" sz="2400" kern="100" dirty="0">
              <a:effectLst/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0C75F94-13EB-4983-9B41-D82B91990A66}"/>
              </a:ext>
            </a:extLst>
          </p:cNvPr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E0F80D2-8776-425E-A16C-046537B20238}"/>
              </a:ext>
            </a:extLst>
          </p:cNvPr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B7D023-3260-4049-B5F5-C440BD1A5848}"/>
              </a:ext>
            </a:extLst>
          </p:cNvPr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06540F9A-835C-43A4-A2A3-04E654E826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737"/>
            <a:ext cx="810317" cy="425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710976" tIns="45720" rIns="91440" bIns="10156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210D4B-A30A-4BEB-ACD2-8CB0702E9D05}"/>
              </a:ext>
            </a:extLst>
          </p:cNvPr>
          <p:cNvSpPr txBox="1"/>
          <p:nvPr/>
        </p:nvSpPr>
        <p:spPr>
          <a:xfrm>
            <a:off x="1070025" y="354021"/>
            <a:ext cx="59113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레퍼런스 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4787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BE85E017-5751-473B-98DD-6DCDC3624159}"/>
              </a:ext>
            </a:extLst>
          </p:cNvPr>
          <p:cNvSpPr txBox="1"/>
          <p:nvPr/>
        </p:nvSpPr>
        <p:spPr>
          <a:xfrm>
            <a:off x="5210567" y="2905780"/>
            <a:ext cx="1495922" cy="707886"/>
          </a:xfrm>
          <a:prstGeom prst="rect">
            <a:avLst/>
          </a:prstGeom>
          <a:noFill/>
          <a:ln>
            <a:solidFill>
              <a:schemeClr val="bg1">
                <a:lumMod val="95000"/>
                <a:alpha val="0"/>
              </a:schemeClr>
            </a:solidFill>
          </a:ln>
        </p:spPr>
        <p:txBody>
          <a:bodyPr wrap="none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000" spc="6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latin typeface="KoPub돋움체 Bold" pitchFamily="2" charset="-127"/>
                <a:ea typeface="KoPub돋움체 Bold" pitchFamily="2" charset="-127"/>
              </a:rPr>
              <a:t>Q&amp;A</a:t>
            </a:r>
            <a:endParaRPr lang="ko-KR" altLang="en-US" sz="4000" spc="6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latin typeface="KoPub돋움체 Bold" pitchFamily="2" charset="-127"/>
              <a:ea typeface="KoPub돋움체 Bold" pitchFamily="2" charset="-127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25D6C9D-4E1B-417A-829A-01215AD4247A}"/>
              </a:ext>
            </a:extLst>
          </p:cNvPr>
          <p:cNvCxnSpPr/>
          <p:nvPr/>
        </p:nvCxnSpPr>
        <p:spPr>
          <a:xfrm>
            <a:off x="4886966" y="2905780"/>
            <a:ext cx="214312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75977675-7361-4BF7-881B-FD8F977F5593}"/>
              </a:ext>
            </a:extLst>
          </p:cNvPr>
          <p:cNvCxnSpPr/>
          <p:nvPr/>
        </p:nvCxnSpPr>
        <p:spPr>
          <a:xfrm>
            <a:off x="4886966" y="3613666"/>
            <a:ext cx="214312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535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3043" y="173537"/>
            <a:ext cx="167065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Contents</a:t>
            </a:r>
            <a:endParaRPr lang="ko-KR" altLang="en-US" sz="2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43889" y="936134"/>
            <a:ext cx="7054707" cy="4617898"/>
            <a:chOff x="227712" y="3023404"/>
            <a:chExt cx="7054707" cy="3901030"/>
          </a:xfrm>
        </p:grpSpPr>
        <p:sp>
          <p:nvSpPr>
            <p:cNvPr id="9" name="TextBox 8"/>
            <p:cNvSpPr txBox="1"/>
            <p:nvPr/>
          </p:nvSpPr>
          <p:spPr>
            <a:xfrm>
              <a:off x="3741025" y="3023404"/>
              <a:ext cx="3541394" cy="415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endParaRPr lang="en-US" altLang="ko-KR" sz="2000" spc="-15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04166" y="6508436"/>
              <a:ext cx="3541394" cy="415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endParaRPr lang="en-US" altLang="ko-KR" sz="2000" spc="-15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anose="020B0604020202020204" pitchFamily="34" charset="0"/>
              </a:endParaRPr>
            </a:p>
          </p:txBody>
        </p:sp>
        <p:grpSp>
          <p:nvGrpSpPr>
            <p:cNvPr id="11" name="그룹 10"/>
            <p:cNvGrpSpPr/>
            <p:nvPr/>
          </p:nvGrpSpPr>
          <p:grpSpPr>
            <a:xfrm>
              <a:off x="227712" y="3401057"/>
              <a:ext cx="3287110" cy="506996"/>
              <a:chOff x="227712" y="3450387"/>
              <a:chExt cx="3287110" cy="506996"/>
            </a:xfrm>
          </p:grpSpPr>
          <p:sp>
            <p:nvSpPr>
              <p:cNvPr id="23" name="TextBox 22"/>
              <p:cNvSpPr txBox="1"/>
              <p:nvPr/>
            </p:nvSpPr>
            <p:spPr>
              <a:xfrm>
                <a:off x="227712" y="3450387"/>
                <a:ext cx="551754" cy="5069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0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 </a:t>
                </a:r>
                <a:r>
                  <a:rPr lang="en-US" altLang="ko-KR" sz="330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1</a:t>
                </a:r>
                <a:endParaRPr lang="ko-KR" altLang="en-US" sz="330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1183735" y="3450387"/>
                <a:ext cx="2331087" cy="441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-150" dirty="0">
                    <a:latin typeface="배달의민족 도현" panose="020B0600000101010101" pitchFamily="50" charset="-127"/>
                    <a:ea typeface="배달의민족 도현" panose="020B0600000101010101" pitchFamily="50" charset="-127"/>
                  </a:rPr>
                  <a:t>프로젝트 개요</a:t>
                </a:r>
                <a:endParaRPr lang="en-US" altLang="ko-KR" sz="2800" spc="-150" dirty="0">
                  <a:latin typeface="배달의민족 도현" panose="020B0600000101010101" pitchFamily="50" charset="-127"/>
                  <a:ea typeface="배달의민족 도현" panose="020B0600000101010101" pitchFamily="50" charset="-127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1153268" y="4631890"/>
              <a:ext cx="1311578" cy="441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팀 소개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27665" y="5894886"/>
              <a:ext cx="2331087" cy="441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프로젝트 내용</a:t>
              </a:r>
            </a:p>
          </p:txBody>
        </p:sp>
      </p:grpSp>
      <p:sp>
        <p:nvSpPr>
          <p:cNvPr id="25" name="직각 삼각형 24"/>
          <p:cNvSpPr/>
          <p:nvPr/>
        </p:nvSpPr>
        <p:spPr>
          <a:xfrm flipH="1">
            <a:off x="8048846" y="0"/>
            <a:ext cx="4143153" cy="6858000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6" name="직각 삼각형 25"/>
          <p:cNvSpPr/>
          <p:nvPr/>
        </p:nvSpPr>
        <p:spPr>
          <a:xfrm flipH="1" flipV="1">
            <a:off x="8077876" y="4931"/>
            <a:ext cx="4143153" cy="682148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27" name="직선 연결선 26"/>
          <p:cNvCxnSpPr>
            <a:cxnSpLocks/>
          </p:cNvCxnSpPr>
          <p:nvPr/>
        </p:nvCxnSpPr>
        <p:spPr>
          <a:xfrm>
            <a:off x="353686" y="580969"/>
            <a:ext cx="1465589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6E48085-27E8-4E82-8497-C02422EF5C94}"/>
              </a:ext>
            </a:extLst>
          </p:cNvPr>
          <p:cNvSpPr txBox="1"/>
          <p:nvPr/>
        </p:nvSpPr>
        <p:spPr>
          <a:xfrm>
            <a:off x="1267206" y="5671278"/>
            <a:ext cx="1544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레퍼런스</a:t>
            </a:r>
          </a:p>
        </p:txBody>
      </p:sp>
      <p:sp>
        <p:nvSpPr>
          <p:cNvPr id="33" name="눈물 방울 32">
            <a:extLst>
              <a:ext uri="{FF2B5EF4-FFF2-40B4-BE49-F238E27FC236}">
                <a16:creationId xmlns:a16="http://schemas.microsoft.com/office/drawing/2014/main" id="{C0DAEFF3-B4E7-4F74-AEF9-24783B233CC1}"/>
              </a:ext>
            </a:extLst>
          </p:cNvPr>
          <p:cNvSpPr/>
          <p:nvPr/>
        </p:nvSpPr>
        <p:spPr>
          <a:xfrm rot="8151599">
            <a:off x="195811" y="1108631"/>
            <a:ext cx="970452" cy="955811"/>
          </a:xfrm>
          <a:prstGeom prst="teardrop">
            <a:avLst>
              <a:gd name="adj" fmla="val 99672"/>
            </a:avLst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09A3A20-50F8-4768-9CF8-E5ADF37DE383}"/>
              </a:ext>
            </a:extLst>
          </p:cNvPr>
          <p:cNvSpPr txBox="1"/>
          <p:nvPr/>
        </p:nvSpPr>
        <p:spPr>
          <a:xfrm>
            <a:off x="308623" y="2830676"/>
            <a:ext cx="56618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3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2</a:t>
            </a:r>
            <a:endParaRPr lang="ko-KR" altLang="en-US" sz="33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F0951C6-75ED-44AF-BE03-EBEF90BF2B08}"/>
              </a:ext>
            </a:extLst>
          </p:cNvPr>
          <p:cNvSpPr txBox="1"/>
          <p:nvPr/>
        </p:nvSpPr>
        <p:spPr>
          <a:xfrm>
            <a:off x="310133" y="4264407"/>
            <a:ext cx="56618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3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3</a:t>
            </a:r>
            <a:endParaRPr lang="ko-KR" altLang="en-US" sz="33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3A6EAC2-1116-4417-9CC4-1CDD2AA0D82C}"/>
              </a:ext>
            </a:extLst>
          </p:cNvPr>
          <p:cNvSpPr txBox="1"/>
          <p:nvPr/>
        </p:nvSpPr>
        <p:spPr>
          <a:xfrm>
            <a:off x="320982" y="5646772"/>
            <a:ext cx="55175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3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endParaRPr lang="ko-KR" altLang="en-US" sz="33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8" name="눈물 방울 27">
            <a:extLst>
              <a:ext uri="{FF2B5EF4-FFF2-40B4-BE49-F238E27FC236}">
                <a16:creationId xmlns:a16="http://schemas.microsoft.com/office/drawing/2014/main" id="{58F98B1D-CF21-4180-A3E5-D9A2FE68E660}"/>
              </a:ext>
            </a:extLst>
          </p:cNvPr>
          <p:cNvSpPr/>
          <p:nvPr/>
        </p:nvSpPr>
        <p:spPr>
          <a:xfrm rot="8151599">
            <a:off x="168281" y="2556373"/>
            <a:ext cx="970452" cy="955811"/>
          </a:xfrm>
          <a:prstGeom prst="teardrop">
            <a:avLst>
              <a:gd name="adj" fmla="val 99672"/>
            </a:avLst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눈물 방울 28">
            <a:extLst>
              <a:ext uri="{FF2B5EF4-FFF2-40B4-BE49-F238E27FC236}">
                <a16:creationId xmlns:a16="http://schemas.microsoft.com/office/drawing/2014/main" id="{ABD34047-5638-4ECE-80D6-0DC0D97ECE85}"/>
              </a:ext>
            </a:extLst>
          </p:cNvPr>
          <p:cNvSpPr/>
          <p:nvPr/>
        </p:nvSpPr>
        <p:spPr>
          <a:xfrm rot="8151599">
            <a:off x="163381" y="4013388"/>
            <a:ext cx="970452" cy="955811"/>
          </a:xfrm>
          <a:prstGeom prst="teardrop">
            <a:avLst>
              <a:gd name="adj" fmla="val 99672"/>
            </a:avLst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눈물 방울 30">
            <a:extLst>
              <a:ext uri="{FF2B5EF4-FFF2-40B4-BE49-F238E27FC236}">
                <a16:creationId xmlns:a16="http://schemas.microsoft.com/office/drawing/2014/main" id="{686369CA-6AE4-4B14-9112-5944BAE75DCE}"/>
              </a:ext>
            </a:extLst>
          </p:cNvPr>
          <p:cNvSpPr/>
          <p:nvPr/>
        </p:nvSpPr>
        <p:spPr>
          <a:xfrm rot="8151599">
            <a:off x="187473" y="5394203"/>
            <a:ext cx="970452" cy="955811"/>
          </a:xfrm>
          <a:prstGeom prst="teardrop">
            <a:avLst>
              <a:gd name="adj" fmla="val 99672"/>
            </a:avLst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896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7754" y="2285885"/>
            <a:ext cx="18469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001</a:t>
            </a:r>
            <a:endParaRPr lang="ko-KR" altLang="en-US" sz="7200" b="1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780" y="3549402"/>
            <a:ext cx="417454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5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개요</a:t>
            </a:r>
            <a:endParaRPr lang="ko-KR" altLang="ko-KR" sz="5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>
            <a:off x="387754" y="3392488"/>
            <a:ext cx="663716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40FC47-00CB-4CC1-B46C-6445D6C3192A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A17A307-8EFA-44EA-AAC2-2B15DBA0EC0A}"/>
              </a:ext>
            </a:extLst>
          </p:cNvPr>
          <p:cNvGrpSpPr/>
          <p:nvPr/>
        </p:nvGrpSpPr>
        <p:grpSpPr>
          <a:xfrm>
            <a:off x="6721467" y="1454825"/>
            <a:ext cx="5199133" cy="3828374"/>
            <a:chOff x="6823065" y="1454825"/>
            <a:chExt cx="5199133" cy="3828374"/>
          </a:xfrm>
        </p:grpSpPr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79232C75-4465-48FA-8F85-4C304180195A}"/>
                </a:ext>
              </a:extLst>
            </p:cNvPr>
            <p:cNvSpPr/>
            <p:nvPr/>
          </p:nvSpPr>
          <p:spPr>
            <a:xfrm>
              <a:off x="6823065" y="1454825"/>
              <a:ext cx="3334365" cy="3828374"/>
            </a:xfrm>
            <a:prstGeom prst="triangl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54A47154-70E9-48CC-BE7C-293566D22DE0}"/>
                </a:ext>
              </a:extLst>
            </p:cNvPr>
            <p:cNvSpPr/>
            <p:nvPr/>
          </p:nvSpPr>
          <p:spPr>
            <a:xfrm>
              <a:off x="8687833" y="1454825"/>
              <a:ext cx="3334365" cy="3828374"/>
            </a:xfrm>
            <a:prstGeom prst="triangle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06341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57275" y="332499"/>
            <a:ext cx="305243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</a:t>
            </a:r>
            <a:r>
              <a:rPr lang="ko-KR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개요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ko-KR" altLang="en-US" sz="2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7378981-DBDA-440C-9F55-1E697CCF3D87}"/>
              </a:ext>
            </a:extLst>
          </p:cNvPr>
          <p:cNvSpPr/>
          <p:nvPr/>
        </p:nvSpPr>
        <p:spPr>
          <a:xfrm>
            <a:off x="9847550" y="6453187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7046C1-272D-4509-BB16-BB084CAB8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440" y="1406525"/>
            <a:ext cx="6468106" cy="4351338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lang="en-US" altLang="ko-KR" dirty="0"/>
              <a:t> </a:t>
            </a:r>
            <a:r>
              <a:rPr lang="ko-KR" altLang="en-US" dirty="0"/>
              <a:t>주제 선정 계기 </a:t>
            </a:r>
            <a:r>
              <a:rPr lang="en-US" altLang="ko-KR" dirty="0"/>
              <a:t>: </a:t>
            </a:r>
          </a:p>
          <a:p>
            <a:pPr marL="0" indent="0">
              <a:buNone/>
            </a:pPr>
            <a:r>
              <a:rPr lang="en-US" altLang="ko-KR" dirty="0"/>
              <a:t> 3.1</a:t>
            </a:r>
            <a:r>
              <a:rPr lang="ko-KR" altLang="ko-KR" dirty="0"/>
              <a:t>운동 </a:t>
            </a:r>
            <a:r>
              <a:rPr lang="en-US" altLang="ko-KR" dirty="0"/>
              <a:t>100</a:t>
            </a:r>
            <a:r>
              <a:rPr lang="ko-KR" altLang="ko-KR" dirty="0"/>
              <a:t>주년을 맞아 일본의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ko-KR" dirty="0"/>
              <a:t>식민통치의 </a:t>
            </a:r>
            <a:r>
              <a:rPr lang="ko-KR" altLang="ko-KR" dirty="0" err="1"/>
              <a:t>피해자이신</a:t>
            </a:r>
            <a:r>
              <a:rPr lang="ko-KR" altLang="ko-KR" dirty="0"/>
              <a:t> 위안</a:t>
            </a:r>
            <a:r>
              <a:rPr lang="ko-KR" altLang="en-US" dirty="0"/>
              <a:t>부</a:t>
            </a:r>
            <a:r>
              <a:rPr lang="en-US" altLang="ko-KR" dirty="0"/>
              <a:t> </a:t>
            </a:r>
            <a:r>
              <a:rPr lang="ko-KR" altLang="ko-KR" dirty="0"/>
              <a:t>할머니들의</a:t>
            </a:r>
            <a:endParaRPr lang="en-US" altLang="ko-KR" dirty="0"/>
          </a:p>
          <a:p>
            <a:pPr marL="0" indent="0">
              <a:buNone/>
            </a:pPr>
            <a:r>
              <a:rPr lang="ko-KR" altLang="ko-KR" dirty="0"/>
              <a:t> 피해를 알리고자 하는 취지에서 이 주제를</a:t>
            </a:r>
            <a:endParaRPr lang="en-US" altLang="ko-KR" dirty="0"/>
          </a:p>
          <a:p>
            <a:pPr marL="0" indent="0">
              <a:buNone/>
            </a:pPr>
            <a:r>
              <a:rPr lang="ko-KR" altLang="ko-KR" dirty="0"/>
              <a:t> 선정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u"/>
            </a:pPr>
            <a:endParaRPr lang="en-US" altLang="ko-KR" dirty="0"/>
          </a:p>
          <a:p>
            <a:pPr>
              <a:buFont typeface="Wingdings" panose="05000000000000000000" pitchFamily="2" charset="2"/>
              <a:buChar char="u"/>
            </a:pPr>
            <a:r>
              <a:rPr lang="en-US" altLang="ko-KR" dirty="0"/>
              <a:t> </a:t>
            </a:r>
            <a:r>
              <a:rPr lang="ko-KR" altLang="en-US" dirty="0"/>
              <a:t>개발 목적 </a:t>
            </a:r>
            <a:r>
              <a:rPr lang="en-US" altLang="ko-KR" dirty="0"/>
              <a:t>: 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ko-KR" dirty="0"/>
              <a:t>전국에 있는 소녀상의 위치를 보여주고</a:t>
            </a:r>
            <a:endParaRPr lang="en-US" altLang="ko-KR" dirty="0"/>
          </a:p>
          <a:p>
            <a:pPr marL="0" indent="0">
              <a:buNone/>
            </a:pPr>
            <a:r>
              <a:rPr lang="ko-KR" altLang="ko-KR" dirty="0"/>
              <a:t> 랭킹</a:t>
            </a:r>
            <a:r>
              <a:rPr lang="en-US" altLang="ko-KR" dirty="0"/>
              <a:t>, </a:t>
            </a:r>
            <a:r>
              <a:rPr lang="ko-KR" altLang="ko-KR" dirty="0"/>
              <a:t>이벤트 시스템을 도입하여 보다 많은</a:t>
            </a:r>
            <a:endParaRPr lang="en-US" altLang="ko-KR" dirty="0"/>
          </a:p>
          <a:p>
            <a:pPr marL="0" indent="0">
              <a:buNone/>
            </a:pPr>
            <a:r>
              <a:rPr lang="ko-KR" altLang="ko-KR" dirty="0"/>
              <a:t> 사람들이 위안부 문제에 관심을 가질 수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ko-KR" dirty="0"/>
              <a:t>있도록 어플리케이션을 개발하고자 한다</a:t>
            </a:r>
            <a:r>
              <a:rPr lang="en-US" altLang="ko-KR" dirty="0"/>
              <a:t>.</a:t>
            </a:r>
            <a:endParaRPr lang="ko-KR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12D16DA-680D-4DBE-A9BE-9F23458902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318" y="615631"/>
            <a:ext cx="3643338" cy="575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457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88294" y="3549402"/>
            <a:ext cx="228460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5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소개</a:t>
            </a:r>
            <a:endParaRPr lang="ko-KR" altLang="ko-KR" sz="5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762892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>
            <a:off x="387754" y="3392488"/>
            <a:ext cx="425388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1F8F955-F6F7-4EB3-8EC0-23351EF94C79}"/>
              </a:ext>
            </a:extLst>
          </p:cNvPr>
          <p:cNvSpPr/>
          <p:nvPr/>
        </p:nvSpPr>
        <p:spPr>
          <a:xfrm>
            <a:off x="9502836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257B10E8-0C51-410E-BE79-CE6940D0C5B7}"/>
              </a:ext>
            </a:extLst>
          </p:cNvPr>
          <p:cNvCxnSpPr>
            <a:cxnSpLocks/>
          </p:cNvCxnSpPr>
          <p:nvPr/>
        </p:nvCxnSpPr>
        <p:spPr>
          <a:xfrm>
            <a:off x="387754" y="3392488"/>
            <a:ext cx="663716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21511F3-1E8A-4BC1-AEEC-70C4ECC76BE1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15CD2E7-5511-4747-922F-EBF32326C9A9}"/>
              </a:ext>
            </a:extLst>
          </p:cNvPr>
          <p:cNvGrpSpPr/>
          <p:nvPr/>
        </p:nvGrpSpPr>
        <p:grpSpPr>
          <a:xfrm>
            <a:off x="6721467" y="1454825"/>
            <a:ext cx="5199133" cy="3828374"/>
            <a:chOff x="6823065" y="1454825"/>
            <a:chExt cx="5199133" cy="3828374"/>
          </a:xfrm>
        </p:grpSpPr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F3A3C367-EEF2-47D1-BCE7-026E8F30BE66}"/>
                </a:ext>
              </a:extLst>
            </p:cNvPr>
            <p:cNvSpPr/>
            <p:nvPr/>
          </p:nvSpPr>
          <p:spPr>
            <a:xfrm>
              <a:off x="6823065" y="1454825"/>
              <a:ext cx="3334365" cy="3828374"/>
            </a:xfrm>
            <a:prstGeom prst="triangl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964D563E-4B64-4557-B8AF-9A7A6809386C}"/>
                </a:ext>
              </a:extLst>
            </p:cNvPr>
            <p:cNvSpPr/>
            <p:nvPr/>
          </p:nvSpPr>
          <p:spPr>
            <a:xfrm>
              <a:off x="8687833" y="1454825"/>
              <a:ext cx="3334365" cy="3828374"/>
            </a:xfrm>
            <a:prstGeom prst="triangle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682EB1A-76F9-4ABA-AEE5-AED8254389D9}"/>
              </a:ext>
            </a:extLst>
          </p:cNvPr>
          <p:cNvSpPr txBox="1"/>
          <p:nvPr/>
        </p:nvSpPr>
        <p:spPr>
          <a:xfrm>
            <a:off x="387754" y="2285885"/>
            <a:ext cx="20168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002</a:t>
            </a:r>
            <a:endParaRPr lang="ko-KR" altLang="en-US" sz="7200" b="1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6765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>
            <a:cxnSpLocks/>
          </p:cNvCxnSpPr>
          <p:nvPr/>
        </p:nvCxnSpPr>
        <p:spPr>
          <a:xfrm>
            <a:off x="5983968" y="877633"/>
            <a:ext cx="0" cy="56437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42963" y="390894"/>
            <a:ext cx="217078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소개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E16965A-9500-4DC0-9F66-22008C47BA17}"/>
              </a:ext>
            </a:extLst>
          </p:cNvPr>
          <p:cNvSpPr/>
          <p:nvPr/>
        </p:nvSpPr>
        <p:spPr>
          <a:xfrm>
            <a:off x="827772" y="1215534"/>
            <a:ext cx="5068201" cy="4575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altLang="ko-KR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</a:t>
            </a:r>
            <a:r>
              <a:rPr lang="ko-KR" altLang="en-US" sz="3000" b="1" kern="100" dirty="0" err="1">
                <a:highlight>
                  <a:srgbClr val="FDFDDF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백장현</a:t>
            </a:r>
            <a:r>
              <a:rPr lang="en-US" altLang="ko-KR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</a:t>
            </a:r>
          </a:p>
          <a:p>
            <a:r>
              <a:rPr lang="en-US" altLang="ko-KR" sz="2500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</a:t>
            </a:r>
            <a:r>
              <a:rPr lang="ko-KR" altLang="en-US" sz="2800" dirty="0"/>
              <a:t>검색과 지도표시</a:t>
            </a:r>
            <a:r>
              <a:rPr lang="en-US" altLang="ko-KR" sz="2800" dirty="0"/>
              <a:t>, </a:t>
            </a:r>
            <a:r>
              <a:rPr lang="ko-KR" altLang="en-US" sz="2800" dirty="0"/>
              <a:t>길안내      </a:t>
            </a:r>
            <a:endParaRPr lang="en-US" altLang="ko-KR" sz="2800" dirty="0"/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ko-KR" altLang="en-US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</a:t>
            </a:r>
            <a:r>
              <a:rPr lang="ko-KR" altLang="en-US" sz="3000" b="1" kern="100" dirty="0" err="1">
                <a:highlight>
                  <a:srgbClr val="FDFDDF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이효준</a:t>
            </a:r>
            <a:endParaRPr lang="en-US" altLang="ko-KR" sz="3000" b="1" kern="100" dirty="0">
              <a:highlight>
                <a:srgbClr val="FDFDDF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r>
              <a:rPr lang="en-US" altLang="ko-KR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</a:t>
            </a:r>
            <a:r>
              <a:rPr lang="ko-KR" altLang="en-US" sz="2800" dirty="0"/>
              <a:t>랭킹</a:t>
            </a:r>
            <a:r>
              <a:rPr lang="en-US" altLang="ko-KR" sz="2800" dirty="0"/>
              <a:t>,</a:t>
            </a:r>
            <a:r>
              <a:rPr lang="ko-KR" altLang="en-US" sz="2800" dirty="0"/>
              <a:t> 이벤트</a:t>
            </a:r>
            <a:r>
              <a:rPr lang="en-US" altLang="ko-KR" sz="2800" dirty="0"/>
              <a:t>, </a:t>
            </a:r>
            <a:r>
              <a:rPr lang="ko-KR" altLang="en-US" sz="2800" dirty="0"/>
              <a:t>(+투표)</a:t>
            </a:r>
            <a:r>
              <a:rPr lang="en-US" altLang="ko-KR" sz="2800" dirty="0"/>
              <a:t>,</a:t>
            </a:r>
          </a:p>
          <a:p>
            <a:r>
              <a:rPr lang="en-US" altLang="ko-KR" sz="2800" dirty="0"/>
              <a:t>  </a:t>
            </a:r>
            <a:r>
              <a:rPr lang="ko-KR" altLang="en-US" sz="2800" dirty="0"/>
              <a:t>현재의 </a:t>
            </a:r>
            <a:r>
              <a:rPr lang="ko-KR" altLang="en-US" sz="2800" dirty="0" err="1"/>
              <a:t>핫토픽</a:t>
            </a:r>
            <a:r>
              <a:rPr lang="en-US" altLang="ko-KR" sz="2800" dirty="0"/>
              <a:t>                                               </a:t>
            </a:r>
            <a:r>
              <a:rPr lang="ko-KR" altLang="en-US" sz="2800" dirty="0"/>
              <a:t> </a:t>
            </a:r>
            <a:endParaRPr lang="en-US" altLang="ko-KR" sz="2800" dirty="0"/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en-US" altLang="ko-KR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</a:t>
            </a:r>
            <a:r>
              <a:rPr lang="ko-KR" altLang="en-US" sz="3000" b="1" kern="100" dirty="0">
                <a:highlight>
                  <a:srgbClr val="FDFDDF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박지선</a:t>
            </a:r>
            <a:endParaRPr lang="en-US" altLang="ko-KR" sz="25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r>
              <a:rPr lang="en-US" altLang="ko-KR" sz="2500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2800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DB</a:t>
            </a:r>
            <a:r>
              <a:rPr lang="ko-KR" altLang="en-US" sz="2800" dirty="0"/>
              <a:t>관리(</a:t>
            </a:r>
            <a:r>
              <a:rPr lang="ko-KR" altLang="en-US" sz="2800" dirty="0" err="1"/>
              <a:t>aws와</a:t>
            </a:r>
            <a:r>
              <a:rPr lang="ko-KR" altLang="en-US" sz="2800" dirty="0"/>
              <a:t> 연동 포함)</a:t>
            </a:r>
            <a:r>
              <a:rPr lang="en-US" altLang="ko-KR" sz="2800" dirty="0"/>
              <a:t>,</a:t>
            </a:r>
          </a:p>
          <a:p>
            <a:r>
              <a:rPr lang="en-US" altLang="ko-KR" sz="2800" dirty="0"/>
              <a:t>  </a:t>
            </a:r>
            <a:r>
              <a:rPr lang="ko-KR" altLang="en-US" sz="2800" dirty="0"/>
              <a:t>계획서</a:t>
            </a:r>
            <a:r>
              <a:rPr lang="en-US" altLang="ko-KR" sz="2800" dirty="0"/>
              <a:t>,PPT </a:t>
            </a:r>
            <a:r>
              <a:rPr lang="ko-KR" altLang="en-US" sz="2800" dirty="0"/>
              <a:t>작성</a:t>
            </a:r>
            <a:endParaRPr lang="en-US" altLang="ko-KR" sz="28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824D3F-32B1-4866-A2C5-A28E26339329}"/>
              </a:ext>
            </a:extLst>
          </p:cNvPr>
          <p:cNvSpPr/>
          <p:nvPr/>
        </p:nvSpPr>
        <p:spPr>
          <a:xfrm>
            <a:off x="6324600" y="1220341"/>
            <a:ext cx="6096000" cy="30367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800"/>
              </a:spcAft>
            </a:pPr>
            <a:r>
              <a:rPr lang="ko-KR" altLang="en-US" sz="3000" b="1" kern="100" dirty="0">
                <a:highlight>
                  <a:srgbClr val="FDFDDF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장용훈</a:t>
            </a:r>
            <a:endParaRPr lang="en-US" altLang="ko-KR" sz="25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ko-KR" altLang="en-US" sz="2800" dirty="0"/>
              <a:t>회원가입</a:t>
            </a:r>
            <a:r>
              <a:rPr lang="en-US" altLang="ko-KR" sz="2800" dirty="0"/>
              <a:t>,</a:t>
            </a:r>
            <a:r>
              <a:rPr lang="ko-KR" altLang="en-US" sz="2800" dirty="0"/>
              <a:t>로그인(네이버와 다음 </a:t>
            </a:r>
            <a:endParaRPr lang="en-US" altLang="ko-KR" sz="2800" dirty="0"/>
          </a:p>
          <a:p>
            <a:pPr algn="just">
              <a:spcAft>
                <a:spcPts val="800"/>
              </a:spcAft>
            </a:pPr>
            <a:r>
              <a:rPr lang="ko-KR" altLang="en-US" sz="2800" dirty="0"/>
              <a:t>연동</a:t>
            </a:r>
            <a:r>
              <a:rPr lang="en-US" altLang="ko-KR" sz="2800" dirty="0"/>
              <a:t> </a:t>
            </a:r>
            <a:r>
              <a:rPr lang="ko-KR" altLang="en-US" sz="2800" dirty="0"/>
              <a:t>회원가입 폼)</a:t>
            </a:r>
            <a:r>
              <a:rPr lang="en-US" altLang="ko-KR" sz="2800" dirty="0"/>
              <a:t>, </a:t>
            </a:r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ko-KR" altLang="en-US" sz="3000" b="1" kern="100" dirty="0" err="1">
                <a:highlight>
                  <a:srgbClr val="FDFDDF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고양제</a:t>
            </a:r>
            <a:endParaRPr lang="en-US" altLang="ko-KR" sz="30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ko-KR" altLang="en-US" sz="2800" dirty="0"/>
              <a:t>인증(</a:t>
            </a:r>
            <a:r>
              <a:rPr lang="ko-KR" altLang="en-US" sz="2800" dirty="0" err="1"/>
              <a:t>gps와</a:t>
            </a:r>
            <a:r>
              <a:rPr lang="ko-KR" altLang="en-US" sz="2800" dirty="0"/>
              <a:t> 퀴즈)</a:t>
            </a: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69F5AD7-15E6-4229-ACC6-C6032C8745D3}"/>
              </a:ext>
            </a:extLst>
          </p:cNvPr>
          <p:cNvSpPr/>
          <p:nvPr/>
        </p:nvSpPr>
        <p:spPr>
          <a:xfrm>
            <a:off x="9847550" y="6453187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634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42963" y="390894"/>
            <a:ext cx="237116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역할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분담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E16965A-9500-4DC0-9F66-22008C47BA17}"/>
              </a:ext>
            </a:extLst>
          </p:cNvPr>
          <p:cNvSpPr/>
          <p:nvPr/>
        </p:nvSpPr>
        <p:spPr>
          <a:xfrm>
            <a:off x="0" y="1324106"/>
            <a:ext cx="7395759" cy="5704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altLang="ko-KR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    </a:t>
            </a:r>
            <a:r>
              <a:rPr lang="ko-KR" altLang="en-US" sz="3000" b="1" kern="1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백장현</a:t>
            </a:r>
            <a:r>
              <a:rPr lang="ko-KR" altLang="en-US" sz="30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       박지선</a:t>
            </a:r>
            <a:r>
              <a:rPr lang="en-US" altLang="ko-KR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         </a:t>
            </a:r>
            <a:r>
              <a:rPr lang="ko-KR" altLang="en-US" sz="3000" b="1" kern="1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이효준</a:t>
            </a:r>
            <a:endParaRPr lang="en-US" altLang="ko-KR" sz="30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ko-KR" altLang="en-US" sz="20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       </a:t>
            </a:r>
            <a:r>
              <a:rPr lang="en-US" altLang="ko-KR" sz="20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sz="20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팀장</a:t>
            </a:r>
            <a:r>
              <a:rPr lang="en-US" altLang="ko-KR" sz="20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)</a:t>
            </a:r>
          </a:p>
          <a:p>
            <a:pPr algn="just">
              <a:spcAft>
                <a:spcPts val="800"/>
              </a:spcAft>
            </a:pPr>
            <a:r>
              <a:rPr lang="en-US" altLang="ko-KR" sz="3000" b="1" kern="100" dirty="0">
                <a:highlight>
                  <a:srgbClr val="FDFDDF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</a:t>
            </a:r>
          </a:p>
          <a:p>
            <a:pPr algn="just">
              <a:spcAft>
                <a:spcPts val="800"/>
              </a:spcAft>
            </a:pPr>
            <a:endParaRPr lang="en-US" altLang="ko-KR" sz="3000" b="1" kern="100" dirty="0">
              <a:highlight>
                <a:srgbClr val="FDFDDF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3000" b="1" kern="100" dirty="0">
              <a:highlight>
                <a:srgbClr val="FDFDDF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ko-KR" altLang="en-US" sz="3000" b="1" kern="100" dirty="0">
                <a:highlight>
                  <a:srgbClr val="FDFDDF"/>
                </a:highlight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   </a:t>
            </a:r>
            <a:r>
              <a:rPr lang="en-US" altLang="ko-KR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</a:t>
            </a:r>
          </a:p>
          <a:p>
            <a:pPr algn="just">
              <a:spcAft>
                <a:spcPts val="800"/>
              </a:spcAft>
            </a:pPr>
            <a:endParaRPr lang="en-US" altLang="ko-KR" sz="25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en-US" altLang="ko-KR" sz="2500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</a:t>
            </a:r>
          </a:p>
          <a:p>
            <a:r>
              <a:rPr lang="ko-KR" altLang="en-US" sz="1400" dirty="0"/>
              <a:t>   </a:t>
            </a:r>
            <a:endParaRPr lang="en-US" altLang="ko-KR" sz="1400" dirty="0"/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ko-KR" altLang="en-US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500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 </a:t>
            </a:r>
          </a:p>
          <a:p>
            <a:pPr algn="just">
              <a:spcAft>
                <a:spcPts val="800"/>
              </a:spcAft>
            </a:pPr>
            <a:endParaRPr lang="ko-KR" altLang="ko-KR" sz="2500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824D3F-32B1-4866-A2C5-A28E26339329}"/>
              </a:ext>
            </a:extLst>
          </p:cNvPr>
          <p:cNvSpPr/>
          <p:nvPr/>
        </p:nvSpPr>
        <p:spPr>
          <a:xfrm>
            <a:off x="7395759" y="1295531"/>
            <a:ext cx="4758141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ko-KR" altLang="en-US" sz="30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  장용훈</a:t>
            </a:r>
            <a:r>
              <a:rPr lang="en-US" altLang="ko-KR" sz="2500" b="1" kern="100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          </a:t>
            </a:r>
            <a:r>
              <a:rPr lang="ko-KR" altLang="en-US" sz="3000" b="1" kern="1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고양제</a:t>
            </a:r>
            <a:endParaRPr lang="en-US" altLang="ko-KR" sz="30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3000" b="1" kern="100" dirty="0">
              <a:highlight>
                <a:srgbClr val="FDFDDF"/>
              </a:highlight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30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endParaRPr lang="en-US" altLang="ko-KR" sz="1400" b="1" kern="100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69F5AD7-15E6-4229-ACC6-C6032C8745D3}"/>
              </a:ext>
            </a:extLst>
          </p:cNvPr>
          <p:cNvSpPr/>
          <p:nvPr/>
        </p:nvSpPr>
        <p:spPr>
          <a:xfrm>
            <a:off x="9847550" y="6453187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2B814FF-60AF-4886-B47E-65FA57057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21" y="2683577"/>
            <a:ext cx="2275431" cy="224084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5FCEF3A-122F-462E-8BAC-C931864D4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2514" y="2674052"/>
            <a:ext cx="2275431" cy="227804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EA5BDC1-5F28-4CB5-B1F0-94C39AE85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2909" y="2674052"/>
            <a:ext cx="2156346" cy="227804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A27EF89-DFFD-413B-A328-440CD25B1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5151" y="2664527"/>
            <a:ext cx="2160183" cy="22660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9CE56BC-424D-4887-BBCB-F288C3F455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8742" y="2674052"/>
            <a:ext cx="2208900" cy="226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55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3F25C71-725E-46EC-A60D-6BC421CDC41B}"/>
              </a:ext>
            </a:extLst>
          </p:cNvPr>
          <p:cNvSpPr txBox="1"/>
          <p:nvPr/>
        </p:nvSpPr>
        <p:spPr>
          <a:xfrm>
            <a:off x="388294" y="3549402"/>
            <a:ext cx="40126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48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내용</a:t>
            </a:r>
            <a:endParaRPr lang="ko-KR" altLang="ko-KR" sz="48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D1E5CF1-B1E8-45AB-9DD1-FDE3E894CB8B}"/>
              </a:ext>
            </a:extLst>
          </p:cNvPr>
          <p:cNvSpPr txBox="1"/>
          <p:nvPr/>
        </p:nvSpPr>
        <p:spPr>
          <a:xfrm>
            <a:off x="9762892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9B8CBD3-EC71-4C6F-8BB4-917E92756112}"/>
              </a:ext>
            </a:extLst>
          </p:cNvPr>
          <p:cNvCxnSpPr>
            <a:cxnSpLocks/>
          </p:cNvCxnSpPr>
          <p:nvPr/>
        </p:nvCxnSpPr>
        <p:spPr>
          <a:xfrm>
            <a:off x="387754" y="3392488"/>
            <a:ext cx="425388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AF140E7-A7CE-46DB-A7B4-CCFA1AC5EFB1}"/>
              </a:ext>
            </a:extLst>
          </p:cNvPr>
          <p:cNvSpPr/>
          <p:nvPr/>
        </p:nvSpPr>
        <p:spPr>
          <a:xfrm>
            <a:off x="9502836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B469A5B-5AAE-4B69-8930-74CA8A1BFFDF}"/>
              </a:ext>
            </a:extLst>
          </p:cNvPr>
          <p:cNvCxnSpPr>
            <a:cxnSpLocks/>
          </p:cNvCxnSpPr>
          <p:nvPr/>
        </p:nvCxnSpPr>
        <p:spPr>
          <a:xfrm>
            <a:off x="387754" y="3392488"/>
            <a:ext cx="663716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D94185F-AC61-4FB6-90A4-464359FBFC74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9C2BB35-C118-47DD-9730-BF2B7465128B}"/>
              </a:ext>
            </a:extLst>
          </p:cNvPr>
          <p:cNvGrpSpPr/>
          <p:nvPr/>
        </p:nvGrpSpPr>
        <p:grpSpPr>
          <a:xfrm>
            <a:off x="6721467" y="1454825"/>
            <a:ext cx="5199133" cy="3828374"/>
            <a:chOff x="6823065" y="1454825"/>
            <a:chExt cx="5199133" cy="3828374"/>
          </a:xfrm>
        </p:grpSpPr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0389F876-6E51-43F9-8880-2B4BDBEDF48B}"/>
                </a:ext>
              </a:extLst>
            </p:cNvPr>
            <p:cNvSpPr/>
            <p:nvPr/>
          </p:nvSpPr>
          <p:spPr>
            <a:xfrm>
              <a:off x="6823065" y="1454825"/>
              <a:ext cx="3334365" cy="3828374"/>
            </a:xfrm>
            <a:prstGeom prst="triangl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3F51FCC3-11F6-432E-8673-4B4E84688279}"/>
                </a:ext>
              </a:extLst>
            </p:cNvPr>
            <p:cNvSpPr/>
            <p:nvPr/>
          </p:nvSpPr>
          <p:spPr>
            <a:xfrm>
              <a:off x="8687833" y="1454825"/>
              <a:ext cx="3334365" cy="3828374"/>
            </a:xfrm>
            <a:prstGeom prst="triangle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C85838CB-9E77-495E-AD66-1F5689C4F846}"/>
              </a:ext>
            </a:extLst>
          </p:cNvPr>
          <p:cNvSpPr txBox="1"/>
          <p:nvPr/>
        </p:nvSpPr>
        <p:spPr>
          <a:xfrm>
            <a:off x="387754" y="2285885"/>
            <a:ext cx="20361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003</a:t>
            </a:r>
            <a:endParaRPr lang="ko-KR" altLang="en-US" sz="7200" b="1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1555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>
            <a:off x="1188881" y="273124"/>
            <a:ext cx="10666421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5814" y="244548"/>
            <a:ext cx="720000" cy="72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90138" y="323244"/>
            <a:ext cx="25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endParaRPr lang="ko-KR" altLang="en-US" sz="3200" b="1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88881" y="357682"/>
            <a:ext cx="34515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 </a:t>
            </a:r>
            <a:r>
              <a:rPr lang="ko-KR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r>
              <a:rPr lang="ko-KR" altLang="en-US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목표</a:t>
            </a:r>
            <a:r>
              <a:rPr lang="en-US" altLang="ko-KR" sz="3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&gt;</a:t>
            </a:r>
            <a:endParaRPr lang="ko-KR" altLang="ko-KR" sz="3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0FFD1-6BBA-487A-A52A-470929116799}"/>
              </a:ext>
            </a:extLst>
          </p:cNvPr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917013B-AE7A-4ED3-B476-CC35425FF767}"/>
              </a:ext>
            </a:extLst>
          </p:cNvPr>
          <p:cNvSpPr/>
          <p:nvPr/>
        </p:nvSpPr>
        <p:spPr>
          <a:xfrm>
            <a:off x="9618950" y="6210300"/>
            <a:ext cx="2573050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13B227D-A164-4AD9-8806-104BCB770024}"/>
              </a:ext>
            </a:extLst>
          </p:cNvPr>
          <p:cNvSpPr/>
          <p:nvPr/>
        </p:nvSpPr>
        <p:spPr>
          <a:xfrm>
            <a:off x="487957" y="1436024"/>
            <a:ext cx="11216086" cy="3451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en-US" altLang="ko-KR" sz="1200" kern="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L="482600" fontAlgn="ctr" latinLnBrk="0">
              <a:lnSpc>
                <a:spcPct val="107000"/>
              </a:lnSpc>
            </a:pP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FC193CE-A923-49C8-9564-68E085E9B6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189" y="1436024"/>
            <a:ext cx="4713677" cy="29828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7C1CFA9-40F7-4767-BCEF-3A254A4B2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5399" y="1436016"/>
            <a:ext cx="4245951" cy="29828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C8B4928-CF17-4FED-97E1-2F1AE35FE127}"/>
              </a:ext>
            </a:extLst>
          </p:cNvPr>
          <p:cNvSpPr txBox="1"/>
          <p:nvPr/>
        </p:nvSpPr>
        <p:spPr>
          <a:xfrm>
            <a:off x="983444" y="4928455"/>
            <a:ext cx="102251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/>
              <a:t>소녀상의 의미를 알고</a:t>
            </a:r>
            <a:r>
              <a:rPr lang="en-US" altLang="ko-KR" sz="2500" dirty="0"/>
              <a:t>, </a:t>
            </a:r>
            <a:r>
              <a:rPr lang="ko-KR" altLang="ko-KR" sz="2500" dirty="0"/>
              <a:t>소녀상에 대한 사람들의 관심을 높</a:t>
            </a:r>
            <a:r>
              <a:rPr lang="ko-KR" altLang="en-US" sz="2500" dirty="0"/>
              <a:t>인다</a:t>
            </a:r>
            <a:r>
              <a:rPr lang="en-US" altLang="ko-KR" sz="2500" dirty="0"/>
              <a:t>.</a:t>
            </a:r>
          </a:p>
          <a:p>
            <a:r>
              <a:rPr lang="ko-KR" altLang="en-US" sz="2500" dirty="0"/>
              <a:t>또한</a:t>
            </a:r>
            <a:r>
              <a:rPr lang="en-US" altLang="ko-KR" sz="2500" dirty="0"/>
              <a:t>, </a:t>
            </a:r>
            <a:r>
              <a:rPr lang="ko-KR" altLang="ko-KR" sz="2500" dirty="0"/>
              <a:t>잘 관리되지 않던 소녀상들이 관리될 수 있도록 도와준다</a:t>
            </a:r>
            <a:r>
              <a:rPr lang="en-US" altLang="ko-KR" sz="2500" dirty="0"/>
              <a:t>. 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263690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065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ED636D"/>
      </a:accent1>
      <a:accent2>
        <a:srgbClr val="FA7D87"/>
      </a:accent2>
      <a:accent3>
        <a:srgbClr val="F8BAA1"/>
      </a:accent3>
      <a:accent4>
        <a:srgbClr val="1097D0"/>
      </a:accent4>
      <a:accent5>
        <a:srgbClr val="016A96"/>
      </a:accent5>
      <a:accent6>
        <a:srgbClr val="898F8D"/>
      </a:accent6>
      <a:hlink>
        <a:srgbClr val="757070"/>
      </a:hlink>
      <a:folHlink>
        <a:srgbClr val="757070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7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1678</TotalTime>
  <Words>322</Words>
  <Application>Microsoft Office PowerPoint</Application>
  <PresentationFormat>와이드스크린</PresentationFormat>
  <Paragraphs>162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KoPub돋움체 Bold</vt:lpstr>
      <vt:lpstr>나눔스퀘어라운드 Regular</vt:lpstr>
      <vt:lpstr>맑은 고딕</vt:lpstr>
      <vt:lpstr>배달의민족 도현</vt:lpstr>
      <vt:lpstr>Arial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박지선</cp:lastModifiedBy>
  <cp:revision>359</cp:revision>
  <dcterms:created xsi:type="dcterms:W3CDTF">2015-01-21T11:35:38Z</dcterms:created>
  <dcterms:modified xsi:type="dcterms:W3CDTF">2019-03-10T05:14:48Z</dcterms:modified>
</cp:coreProperties>
</file>

<file path=docProps/thumbnail.jpeg>
</file>